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256" r:id="rId2"/>
    <p:sldId id="463" r:id="rId3"/>
    <p:sldId id="398" r:id="rId4"/>
    <p:sldId id="484" r:id="rId5"/>
    <p:sldId id="483" r:id="rId6"/>
    <p:sldId id="492" r:id="rId7"/>
    <p:sldId id="491" r:id="rId8"/>
    <p:sldId id="493" r:id="rId9"/>
    <p:sldId id="494" r:id="rId10"/>
    <p:sldId id="657" r:id="rId11"/>
    <p:sldId id="658" r:id="rId12"/>
    <p:sldId id="661" r:id="rId13"/>
    <p:sldId id="419" r:id="rId14"/>
    <p:sldId id="655" r:id="rId15"/>
    <p:sldId id="656" r:id="rId16"/>
    <p:sldId id="490" r:id="rId17"/>
    <p:sldId id="466" r:id="rId18"/>
    <p:sldId id="659" r:id="rId19"/>
    <p:sldId id="662" r:id="rId20"/>
    <p:sldId id="660" r:id="rId21"/>
    <p:sldId id="663" r:id="rId22"/>
    <p:sldId id="664" r:id="rId23"/>
    <p:sldId id="665" r:id="rId24"/>
    <p:sldId id="477" r:id="rId25"/>
    <p:sldId id="399" r:id="rId26"/>
    <p:sldId id="409" r:id="rId27"/>
    <p:sldId id="481" r:id="rId28"/>
    <p:sldId id="4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oyuztechnologies/Corporate_Full_Stack_Training/blob/master/Day%207/i18n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10" Type="http://schemas.openxmlformats.org/officeDocument/2006/relationships/image" Target="../media/image2.png"/><Relationship Id="rId4" Type="http://schemas.openxmlformats.org/officeDocument/2006/relationships/image" Target="../media/image38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3.jpg"/><Relationship Id="rId7" Type="http://schemas.openxmlformats.org/officeDocument/2006/relationships/image" Target="../media/image4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ui5.hana.ondemand.com/docs/topics/6c47b2b39db9404582994070ec3d57a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rvices.odata.org/" TargetMode="External"/><Relationship Id="rId4" Type="http://schemas.openxmlformats.org/officeDocument/2006/relationships/hyperlink" Target="https://services.odata.org/V2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608230" y="2481151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430604" y="1046495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49D93-3899-4EE5-A0A8-3227062DAD8B}"/>
              </a:ext>
            </a:extLst>
          </p:cNvPr>
          <p:cNvSpPr txBox="1"/>
          <p:nvPr/>
        </p:nvSpPr>
        <p:spPr>
          <a:xfrm>
            <a:off x="430605" y="253390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7462982" y="3447152"/>
            <a:ext cx="2660073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27D49-7197-4CBE-BE73-880483152B7F}"/>
              </a:ext>
            </a:extLst>
          </p:cNvPr>
          <p:cNvSpPr txBox="1"/>
          <p:nvPr/>
        </p:nvSpPr>
        <p:spPr>
          <a:xfrm>
            <a:off x="261764" y="132759"/>
            <a:ext cx="52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3DA18E-5EE0-4727-96E7-7519A72E9898}"/>
              </a:ext>
            </a:extLst>
          </p:cNvPr>
          <p:cNvSpPr txBox="1"/>
          <p:nvPr/>
        </p:nvSpPr>
        <p:spPr>
          <a:xfrm>
            <a:off x="234373" y="2363267"/>
            <a:ext cx="607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7933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4730171" y="2142837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231789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023" y="1231789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624" y="5293741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4481609" y="3890450"/>
            <a:ext cx="1009174" cy="131090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97110" y="34675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8" y="1330595"/>
            <a:ext cx="586509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</a:t>
            </a:r>
            <a:r>
              <a:rPr lang="en-IN" dirty="0" err="1">
                <a:solidFill>
                  <a:srgbClr val="000000"/>
                </a:solidFill>
              </a:rPr>
              <a:t>servies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break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Deploying Ui App into Fiori Launchpad</a:t>
            </a:r>
            <a:r>
              <a:rPr lang="en-US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Fiori Launchpad Configuration For Tiles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iwfnd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in DPC Extension  (tcode- se24)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65454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36" y="4480632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538691" y="2716220"/>
            <a:ext cx="618837" cy="2871466"/>
          </a:xfrm>
          <a:prstGeom prst="bentConnector3">
            <a:avLst>
              <a:gd name="adj1" fmla="val -3694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8E149E-211C-4771-AC10-186259BC4D48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424134" y="938129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E0BC-78EA-47DF-A4EE-7F225FBF5F0A}"/>
              </a:ext>
            </a:extLst>
          </p:cNvPr>
          <p:cNvSpPr txBox="1"/>
          <p:nvPr/>
        </p:nvSpPr>
        <p:spPr>
          <a:xfrm>
            <a:off x="350981" y="387927"/>
            <a:ext cx="99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350981" y="1339272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80365-9E81-430F-947E-72CEEB3D9A7F}"/>
              </a:ext>
            </a:extLst>
          </p:cNvPr>
          <p:cNvSpPr txBox="1"/>
          <p:nvPr/>
        </p:nvSpPr>
        <p:spPr>
          <a:xfrm>
            <a:off x="267681" y="369454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ooper Black" panose="0208090404030B020404" pitchFamily="18" charset="0"/>
              </a:rPr>
              <a:t>SAP OData V2 (Version 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424873" y="1019703"/>
            <a:ext cx="9172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OData v2 is a set of new standards which are add-ons to SAP OData V1, and these are as follows: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Client-side sorting and filtering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requests can be batched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data is cached in the model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Automatic Message handling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You can read more about SAP OData v2 vs OData v1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42C40"/>
                </a:solidFill>
                <a:effectLst/>
                <a:hlinkClick r:id="rId2"/>
              </a:rPr>
              <a:t>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A0843-0C83-41CC-A6F7-A34A36DAF0E8}"/>
              </a:ext>
            </a:extLst>
          </p:cNvPr>
          <p:cNvSpPr txBox="1"/>
          <p:nvPr/>
        </p:nvSpPr>
        <p:spPr>
          <a:xfrm>
            <a:off x="507609" y="3241964"/>
            <a:ext cx="72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Northwind OData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7D94E-329C-49C3-938B-9D0141770F44}"/>
              </a:ext>
            </a:extLst>
          </p:cNvPr>
          <p:cNvSpPr txBox="1"/>
          <p:nvPr/>
        </p:nvSpPr>
        <p:spPr>
          <a:xfrm>
            <a:off x="507609" y="4093208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Northwind is publicly available OData service. You can use this freely available OData service to learn how to use and consume OData service in SAPUI5 applications with SAP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WebIDE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free OData service: </a:t>
            </a:r>
            <a:r>
              <a:rPr lang="en-IN" b="0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https://services.odata.org/</a:t>
            </a:r>
            <a:endParaRPr lang="en-IN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13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2506107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4" y="2506107"/>
            <a:ext cx="4227021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506106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424872" y="90546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3145002" y="3288145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986262" y="3288145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628073" y="5486400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626693" y="5486400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697456" y="5496459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13069</TotalTime>
  <Words>1443</Words>
  <Application>Microsoft Office PowerPoint</Application>
  <PresentationFormat>Widescreen</PresentationFormat>
  <Paragraphs>254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622</cp:revision>
  <dcterms:created xsi:type="dcterms:W3CDTF">2016-07-10T03:33:26Z</dcterms:created>
  <dcterms:modified xsi:type="dcterms:W3CDTF">2021-05-22T11:12:22Z</dcterms:modified>
</cp:coreProperties>
</file>